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54C687-9937-49D7-8A80-7E33AF32A21B}">
  <a:tblStyle styleId="{1954C687-9937-49D7-8A80-7E33AF32A2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87a0a84a7cd05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87a0a84a7cd05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87a0a84a7cd05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87a0a84a7cd05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a4dd4ab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a4dd4ab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a4dd4ab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a4dd4ab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a4dd4ab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a4dd4ab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784ef76fe9a7e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784ef76fe9a7e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Operator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46150"/>
            <a:ext cx="45165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an assignment operator?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Assignment operator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Important assignment operator with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094975"/>
            <a:ext cx="47475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 operator is the operator used to assign a value to a variable.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example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= 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Value of b is assigned to variable a.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36650" y="39477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43850" y="5070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Assignment Operator</a:t>
            </a:r>
            <a:endParaRPr/>
          </a:p>
        </p:txBody>
      </p:sp>
      <p:graphicFrame>
        <p:nvGraphicFramePr>
          <p:cNvPr id="179" name="Google Shape;179;p39"/>
          <p:cNvGraphicFramePr/>
          <p:nvPr/>
        </p:nvGraphicFramePr>
        <p:xfrm>
          <a:off x="934850" y="13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{1954C687-9937-49D7-8A80-7E33AF32A21B}</a:tableStyleId>
              </a:tblPr>
              <a:tblGrid>
                <a:gridCol w="1613575"/>
                <a:gridCol w="1613575"/>
                <a:gridCol w="1613575"/>
              </a:tblGrid>
              <a:tr h="4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Operator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Example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Same as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4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=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4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+=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x+=y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x=x+y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4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-=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x-=y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x=x-y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4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*=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x*=y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x=x*y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40"/>
          <p:cNvGraphicFramePr/>
          <p:nvPr/>
        </p:nvGraphicFramePr>
        <p:xfrm>
          <a:off x="775850" y="123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{1954C687-9937-49D7-8A80-7E33AF32A21B}</a:tableStyleId>
              </a:tblPr>
              <a:tblGrid>
                <a:gridCol w="1807775"/>
                <a:gridCol w="1807775"/>
                <a:gridCol w="1807775"/>
              </a:tblGrid>
              <a:tr h="55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/=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x/=y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x=x/y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%=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x%=y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x=x%y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&lt;&lt;=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x&lt;&lt;=y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x=x&lt;&lt;y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&gt;&gt;=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x&gt;&gt;=y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x=x&lt;&lt;y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&gt;&gt;&gt;=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x&gt;&gt;&gt;=y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x=x&lt;&lt;y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40"/>
          <p:cNvSpPr txBox="1"/>
          <p:nvPr>
            <p:ph type="title"/>
          </p:nvPr>
        </p:nvSpPr>
        <p:spPr>
          <a:xfrm>
            <a:off x="463475" y="346250"/>
            <a:ext cx="57357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Assignment Operator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936775" y="147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{1954C687-9937-49D7-8A80-7E33AF32A21B}</a:tableStyleId>
              </a:tblPr>
              <a:tblGrid>
                <a:gridCol w="1780925"/>
                <a:gridCol w="1780925"/>
                <a:gridCol w="1780925"/>
              </a:tblGrid>
              <a:tr h="67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&amp;=y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x=x&amp;y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7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^=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x^=y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x=x^y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7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|=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x|=y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x=x|y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7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**=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x**=y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x=x**y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41"/>
          <p:cNvSpPr txBox="1"/>
          <p:nvPr>
            <p:ph type="title"/>
          </p:nvPr>
        </p:nvSpPr>
        <p:spPr>
          <a:xfrm>
            <a:off x="543850" y="507000"/>
            <a:ext cx="57357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Assignment Operator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659275"/>
            <a:ext cx="4245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 the modulus of these two operads: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= 50;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 = 30;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